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2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76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69A9-D880-429F-B08F-3C1142A6CFCC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1CE838-81D4-4CB8-920F-614C8BDC8CB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69A9-D880-429F-B08F-3C1142A6CFCC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E838-81D4-4CB8-920F-614C8BDC8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69A9-D880-429F-B08F-3C1142A6CFCC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E838-81D4-4CB8-920F-614C8BDC8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B769A9-D880-429F-B08F-3C1142A6CFCC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B1CE838-81D4-4CB8-920F-614C8BDC8CB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69A9-D880-429F-B08F-3C1142A6CFCC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E838-81D4-4CB8-920F-614C8BDC8CB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69A9-D880-429F-B08F-3C1142A6CFCC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E838-81D4-4CB8-920F-614C8BDC8CB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E838-81D4-4CB8-920F-614C8BDC8CB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69A9-D880-429F-B08F-3C1142A6CFCC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69A9-D880-429F-B08F-3C1142A6CFCC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E838-81D4-4CB8-920F-614C8BDC8CB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69A9-D880-429F-B08F-3C1142A6CFCC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E838-81D4-4CB8-920F-614C8BDC8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B769A9-D880-429F-B08F-3C1142A6CFCC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1CE838-81D4-4CB8-920F-614C8BDC8CB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69A9-D880-429F-B08F-3C1142A6CFCC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1CE838-81D4-4CB8-920F-614C8BDC8CB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B769A9-D880-429F-B08F-3C1142A6CFCC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B1CE838-81D4-4CB8-920F-614C8BDC8CB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>
                <a:solidFill>
                  <a:schemeClr val="tx2">
                    <a:lumMod val="75000"/>
                  </a:schemeClr>
                </a:solidFill>
              </a:rPr>
              <a:t>История наркомании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214282" y="928670"/>
            <a:ext cx="4857784" cy="564360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Как считают археологи, </a:t>
            </a:r>
            <a:r>
              <a:rPr lang="ru-RU" dirty="0" smtClean="0"/>
              <a:t>человечество познакомилось </a:t>
            </a:r>
            <a:r>
              <a:rPr lang="ru-RU" dirty="0"/>
              <a:t>с наркотиками около 40 тысяч лет назад. В древних цивилизациях – Месопотамии, Египта, Древней Греции, Индии, Китая, майя и ацтеков – уже знали о том, что некоторые растения способны усыплять или опьянять, а грибы вызывать галлюцинации. Эти странные грибы и растения становились для древних народов воплощением таинственных сил – даром богов или порождением дьявола. Использовали их в основном в магических и религиозных обрядах, иногда для лечения. «Приобщались» к таинству только избранные – жрецы и шаманы. </a:t>
            </a:r>
          </a:p>
          <a:p>
            <a:endParaRPr lang="ru-RU" dirty="0"/>
          </a:p>
        </p:txBody>
      </p:sp>
      <p:pic>
        <p:nvPicPr>
          <p:cNvPr id="5" name="Содержимое 4" descr="images (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14942" y="1500174"/>
            <a:ext cx="3714776" cy="3929089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Крэк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images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071546"/>
            <a:ext cx="4071966" cy="2643206"/>
          </a:xfrm>
        </p:spPr>
      </p:pic>
      <p:pic>
        <p:nvPicPr>
          <p:cNvPr id="7" name="Содержимое 6" descr="images (5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3438" y="3857628"/>
            <a:ext cx="4143404" cy="2714644"/>
          </a:xfrm>
        </p:spPr>
      </p:pic>
      <p:pic>
        <p:nvPicPr>
          <p:cNvPr id="3074" name="Picture 2" descr="C:\Documents and Settings\Admin\Мои документы\Downloads\images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1071546"/>
            <a:ext cx="4143404" cy="2643206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Мои документы\Downloads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857628"/>
            <a:ext cx="4071966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64360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Галлюциногены — наркотики, вызывающие галлюцинации. Самый известный — ЛСД. Он был случайно синтезирован из грибка спорыньи. Безвкусная, бесцветная и не имеющая запа­ха субстанция. Проглотишь ЛСД — отправишься в «путеше­ствие» на час или даже на несколько. За одну минут перехо­дишь от безудержного хохота к рыданиям, и наоборот. Будешь видеть звуки и слышать запахи. Испытаешь раздвоение лич­ности: отделишься от своего тела, перейдешь в состояние жид­кости. И не, радуйся, это совсем не здорово. Состояние голов­ного мозга навсегда исказится, память разрушится, ухудшится мышление. Ты будешь пребывать в постоянной злобе и запро­сто погибнешь от ожогов, утонешь или выпадешь из окна.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Галлюциногены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Галлюциногены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Содержимое 8" descr="images (10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857232"/>
            <a:ext cx="3500462" cy="2214578"/>
          </a:xfrm>
        </p:spPr>
      </p:pic>
      <p:pic>
        <p:nvPicPr>
          <p:cNvPr id="10" name="Содержимое 9" descr="images (1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2066" y="857232"/>
            <a:ext cx="3548069" cy="2143140"/>
          </a:xfrm>
        </p:spPr>
      </p:pic>
      <p:pic>
        <p:nvPicPr>
          <p:cNvPr id="5122" name="Picture 2" descr="C:\Documents and Settings\Admin\Мои документы\Downloads\images (1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3143248"/>
            <a:ext cx="4214842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Сумей сказать «нет!»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images (1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5" y="3714752"/>
            <a:ext cx="3277422" cy="2857520"/>
          </a:xfrm>
        </p:spPr>
      </p:pic>
      <p:pic>
        <p:nvPicPr>
          <p:cNvPr id="6" name="Содержимое 5" descr="images (14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43504" y="3714752"/>
            <a:ext cx="3571899" cy="2857520"/>
          </a:xfrm>
        </p:spPr>
      </p:pic>
      <p:pic>
        <p:nvPicPr>
          <p:cNvPr id="6146" name="Picture 2" descr="C:\Documents and Settings\Admin\Мои документы\Downloads\images (1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1000108"/>
            <a:ext cx="4000528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</a:rPr>
              <a:t>Я выбираю жизнь и говорю ей «</a:t>
            </a:r>
            <a:r>
              <a:rPr lang="ru-RU" sz="4000" b="1" u="sng" dirty="0" smtClean="0">
                <a:solidFill>
                  <a:schemeClr val="tx2">
                    <a:lumMod val="75000"/>
                  </a:schemeClr>
                </a:solidFill>
              </a:rPr>
              <a:t>да</a:t>
            </a:r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</a:rPr>
              <a:t>»!</a:t>
            </a:r>
            <a:endParaRPr lang="ru-RU" sz="36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images (17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214422"/>
            <a:ext cx="4286280" cy="4714908"/>
          </a:xfrm>
        </p:spPr>
      </p:pic>
      <p:pic>
        <p:nvPicPr>
          <p:cNvPr id="6" name="Содержимое 5" descr="images (19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6314" y="1214422"/>
            <a:ext cx="4071966" cy="471490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Мои документы\Downloads\images (2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Статистика.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images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214422"/>
            <a:ext cx="3786214" cy="457203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785794"/>
            <a:ext cx="4857784" cy="5857916"/>
          </a:xfrm>
        </p:spPr>
        <p:txBody>
          <a:bodyPr>
            <a:noAutofit/>
          </a:bodyPr>
          <a:lstStyle/>
          <a:p>
            <a:r>
              <a:rPr lang="ru-RU" sz="1400" dirty="0" smtClean="0"/>
              <a:t>Ежегодно от употребления наркотиков в России гибнут более 34 тысяч человек.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Среди больных </a:t>
            </a:r>
            <a:r>
              <a:rPr lang="ru-RU" sz="1400" dirty="0" err="1" smtClean="0"/>
              <a:t>СПИДом</a:t>
            </a:r>
            <a:r>
              <a:rPr lang="ru-RU" sz="1400" dirty="0" smtClean="0"/>
              <a:t> до 90% наркоманов и гомосексуалистов.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Для возникновения физической зависимости достаточно 3-7 дней приёма какого- либо наркотика. После 20 дней употребления наркотиков зависимость возникает в 100% случаев.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Сама по себе страсть к наркомании не заразна, так же как не заразны алкоголизм и курение. Правда, в отличие от сигарет и выпивки гораздо прилипчивее и вредны. А дальше истощенное, с исколотыми венами тело. Отрешенный взгляд ничего не выражающих глаз, бессвязная речь, ответы невпопад на самые обычные вопросы. А главное - полное безразличие к происходящему вокруг, отсутствие интереса к жизни. И все это в 14-18 лет.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Доза наркотического вещества - это доза безумия, в которое человек попадает добровольно. Под воздействием наркотика он теряет разум, чувство реальности, становится больным психически и физически.</a:t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28802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</a:rPr>
              <a:t>Да</a:t>
            </a:r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</a:rPr>
              <a:t>, страшная картина, перед нами наркоманы.</a:t>
            </a: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images (5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428736"/>
            <a:ext cx="4214841" cy="4929222"/>
          </a:xfrm>
        </p:spPr>
      </p:pic>
      <p:pic>
        <p:nvPicPr>
          <p:cNvPr id="10" name="Содержимое 9" descr="images (8)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1428737"/>
            <a:ext cx="4286280" cy="4929221"/>
          </a:xfrm>
        </p:spPr>
      </p:pic>
      <p:pic>
        <p:nvPicPr>
          <p:cNvPr id="11" name="Содержимое 9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28736"/>
            <a:ext cx="4286280" cy="4929221"/>
          </a:xfrm>
          <a:prstGeom prst="rect">
            <a:avLst/>
          </a:prstGeom>
        </p:spPr>
      </p:pic>
      <p:pic>
        <p:nvPicPr>
          <p:cNvPr id="12" name="Содержимое 9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81136"/>
            <a:ext cx="4286280" cy="49292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6286520"/>
          </a:xfrm>
        </p:spPr>
        <p:txBody>
          <a:bodyPr>
            <a:noAutofit/>
          </a:bodyPr>
          <a:lstStyle/>
          <a:p>
            <a:r>
              <a:rPr lang="ru-RU" sz="1200" dirty="0" smtClean="0"/>
              <a:t>- Сидящего на героине можно сразу заметить по </a:t>
            </a:r>
            <a:r>
              <a:rPr lang="ru-RU" sz="1200" dirty="0" smtClean="0"/>
              <a:t>иссушенной </a:t>
            </a:r>
            <a:r>
              <a:rPr lang="ru-RU" sz="1200" dirty="0" smtClean="0"/>
              <a:t>коже на теле, покрытой пятнами и расчесами. Кожа </a:t>
            </a:r>
            <a:r>
              <a:rPr lang="ru-RU" sz="1400" dirty="0" smtClean="0"/>
              <a:t>наркомана </a:t>
            </a:r>
            <a:r>
              <a:rPr lang="ru-RU" sz="1400" dirty="0" smtClean="0"/>
              <a:t>сильно истончается и постоянно зудит, причиняя </a:t>
            </a:r>
            <a:r>
              <a:rPr lang="ru-RU" sz="1400" dirty="0" smtClean="0"/>
              <a:t>ребенку </a:t>
            </a:r>
            <a:r>
              <a:rPr lang="ru-RU" sz="1400" dirty="0" smtClean="0"/>
              <a:t>постоянные страдания.</a:t>
            </a:r>
            <a:br>
              <a:rPr lang="ru-RU" sz="1400" dirty="0" smtClean="0"/>
            </a:br>
            <a:r>
              <a:rPr lang="ru-RU" sz="1400" dirty="0" smtClean="0"/>
              <a:t>- </a:t>
            </a:r>
            <a:r>
              <a:rPr lang="ru-RU" sz="1400" dirty="0" smtClean="0"/>
              <a:t>При приеме героина зрачок сужается и теряет </a:t>
            </a:r>
            <a:r>
              <a:rPr lang="ru-RU" sz="1400" dirty="0" smtClean="0"/>
              <a:t>способность </a:t>
            </a:r>
            <a:r>
              <a:rPr lang="ru-RU" sz="1400" dirty="0" smtClean="0"/>
              <a:t>реагировать на свет, чем объясняется ношение темных очков. Яркий, да и не очень яркий, свет слепит наркоманов, фактически лишает зрения.</a:t>
            </a:r>
            <a:br>
              <a:rPr lang="ru-RU" sz="1400" dirty="0" smtClean="0"/>
            </a:br>
            <a:r>
              <a:rPr lang="ru-RU" sz="1400" dirty="0" smtClean="0"/>
              <a:t>- </a:t>
            </a:r>
            <a:r>
              <a:rPr lang="ru-RU" sz="1400" dirty="0" smtClean="0"/>
              <a:t>Наркоманы в принципе едят мало и неохотно, но из-за разрушения героином эмали на зубах прием пищи и чистка зубов становятся для них болезненно-мучительными. При употреблении героина, разумеется, страдает и нервная система — появляются депрессии, неврозы, психопатия, и как следствие — суицидные попытки. Психологическая зависимость от героина появляется уже после нескольких </a:t>
            </a:r>
            <a:r>
              <a:rPr lang="ru-RU" sz="1400" dirty="0" smtClean="0"/>
              <a:t>приемов </a:t>
            </a:r>
            <a:r>
              <a:rPr lang="ru-RU" sz="1400" dirty="0" smtClean="0"/>
              <a:t>и постоянно усиливается.</a:t>
            </a:r>
            <a:br>
              <a:rPr lang="ru-RU" sz="1400" dirty="0" smtClean="0"/>
            </a:br>
            <a:r>
              <a:rPr lang="ru-RU" sz="1400" dirty="0" smtClean="0"/>
              <a:t>— </a:t>
            </a:r>
            <a:r>
              <a:rPr lang="ru-RU" sz="1400" dirty="0" smtClean="0"/>
              <a:t>Легкие от героина страдают тоже, особенно при введении наркотика путем нюханья. Часто именно при вдохе завышен­ной дозы начинается отек легких, переходящий в коматозное состояние. Затем — смерть.</a:t>
            </a:r>
            <a:br>
              <a:rPr lang="ru-RU" sz="1400" dirty="0" smtClean="0"/>
            </a:br>
            <a:r>
              <a:rPr lang="ru-RU" sz="1400" dirty="0" smtClean="0"/>
              <a:t>— </a:t>
            </a:r>
            <a:r>
              <a:rPr lang="ru-RU" sz="1400" dirty="0" smtClean="0"/>
              <a:t>При любом способе введения существует опасность </a:t>
            </a:r>
            <a:r>
              <a:rPr lang="ru-RU" sz="1400" dirty="0" smtClean="0"/>
              <a:t>заглатывания собственного </a:t>
            </a:r>
            <a:r>
              <a:rPr lang="ru-RU" sz="1400" dirty="0" smtClean="0"/>
              <a:t>языка и смерти от удушья.</a:t>
            </a:r>
            <a:br>
              <a:rPr lang="ru-RU" sz="1400" dirty="0" smtClean="0"/>
            </a:br>
            <a:r>
              <a:rPr lang="ru-RU" sz="1400" dirty="0" smtClean="0"/>
              <a:t>— </a:t>
            </a:r>
            <a:r>
              <a:rPr lang="ru-RU" sz="1400" dirty="0" smtClean="0"/>
              <a:t>Работа мозга сидящего на героине постепенно </a:t>
            </a:r>
            <a:r>
              <a:rPr lang="ru-RU" sz="1400" dirty="0" smtClean="0"/>
              <a:t>ухудшается</a:t>
            </a:r>
            <a:r>
              <a:rPr lang="ru-RU" sz="1400" dirty="0" smtClean="0"/>
              <a:t>: появляются провалы в памяти, утрачивается способность на чем-либо сосредоточиться, заметно ухудшается внимание, периодически «наплывают» галлюцинации, появляется бред.</a:t>
            </a:r>
            <a:br>
              <a:rPr lang="ru-RU" sz="1400" dirty="0" smtClean="0"/>
            </a:br>
            <a:r>
              <a:rPr lang="ru-RU" sz="1400" dirty="0" smtClean="0"/>
              <a:t>— </a:t>
            </a:r>
            <a:r>
              <a:rPr lang="ru-RU" sz="1400" dirty="0" smtClean="0"/>
              <a:t>Героин невероятно разрушает печень. </a:t>
            </a:r>
            <a:br>
              <a:rPr lang="ru-RU" sz="1400" dirty="0" smtClean="0"/>
            </a:br>
            <a:r>
              <a:rPr lang="ru-RU" sz="1400" dirty="0" smtClean="0"/>
              <a:t>— Примерно через 1,5 года систематического приема у мальчиков наступает импотенция, у девочек - бесплодие. Правда, случается, что и наркоманки со стажем рожают (все-таки молодой организм, 13—17 лет), но наркозависимых мла­денцев с серьезными врожденными уродствами.</a:t>
            </a:r>
            <a:br>
              <a:rPr lang="ru-RU" sz="1400" dirty="0" smtClean="0"/>
            </a:br>
            <a:r>
              <a:rPr lang="ru-RU" sz="1400" dirty="0" smtClean="0"/>
              <a:t>— </a:t>
            </a:r>
            <a:r>
              <a:rPr lang="ru-RU" sz="1400" dirty="0" smtClean="0"/>
              <a:t>За полтора-два года регулярного приема героина подро­сток уничтожает практически всю свою сосудистую систему. Наступает момент, когда ему просто некуда уколоться. Тогда он вдыхает увеличенную дозу и оказывается в коме.</a:t>
            </a:r>
            <a:br>
              <a:rPr lang="ru-RU" sz="1400" dirty="0" smtClean="0"/>
            </a:br>
            <a:r>
              <a:rPr lang="ru-RU" sz="1400" dirty="0" smtClean="0"/>
              <a:t>— </a:t>
            </a:r>
            <a:r>
              <a:rPr lang="ru-RU" sz="1400" dirty="0" smtClean="0"/>
              <a:t>При резком прекращении приема героина подросток подвергается чудовищной боли, особенно в мышцах и костях.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Г</a:t>
            </a: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ероин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Г</a:t>
            </a: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ероин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Содержимое 6" descr="images (1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488"/>
            <a:ext cx="3071802" cy="3571900"/>
          </a:xfrm>
        </p:spPr>
      </p:pic>
      <p:pic>
        <p:nvPicPr>
          <p:cNvPr id="8" name="Содержимое 7" descr="images (10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215073" y="1643050"/>
            <a:ext cx="2928927" cy="3786214"/>
          </a:xfrm>
        </p:spPr>
      </p:pic>
      <p:pic>
        <p:nvPicPr>
          <p:cNvPr id="1026" name="Picture 2" descr="C:\Documents and Settings\Admin\Мои документы\Downloads\images (1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200274"/>
            <a:ext cx="2857520" cy="3943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143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images (1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4071966" cy="2571768"/>
          </a:xfrm>
          <a:ln w="76200">
            <a:solidFill>
              <a:schemeClr val="tx1"/>
            </a:solidFill>
          </a:ln>
        </p:spPr>
      </p:pic>
      <p:pic>
        <p:nvPicPr>
          <p:cNvPr id="6" name="Содержимое 5" descr="images (14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85728"/>
            <a:ext cx="4143404" cy="2571768"/>
          </a:xfrm>
          <a:ln w="76200">
            <a:solidFill>
              <a:schemeClr val="tx1"/>
            </a:solidFill>
          </a:ln>
        </p:spPr>
      </p:pic>
      <p:pic>
        <p:nvPicPr>
          <p:cNvPr id="2050" name="Picture 2" descr="C:\Documents and Settings\Admin\Мои документы\Downloads\images (1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3071810"/>
            <a:ext cx="3214710" cy="378619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2051" name="Picture 3" descr="C:\Documents and Settings\Admin\Мои документы\Downloads\images (1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3143248"/>
            <a:ext cx="2928958" cy="371475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/>
          <a:lstStyle/>
          <a:p>
            <a:r>
              <a:rPr lang="ru-RU" dirty="0" smtClean="0"/>
              <a:t>После 2-5 лет употребления кокаина развивается стойкая психологическая зависимость. Кокаин разрушает носовую пе­регородку. И для восстановления былой красоты потребуется пластическая операция, мучают галлюцинации, человек ста­новится раздражительным, нервным. Впадает в </a:t>
            </a:r>
            <a:r>
              <a:rPr lang="ru-RU" dirty="0" err="1" smtClean="0"/>
              <a:t>параноидальное</a:t>
            </a:r>
            <a:r>
              <a:rPr lang="ru-RU" dirty="0" smtClean="0"/>
              <a:t> </a:t>
            </a:r>
            <a:r>
              <a:rPr lang="ru-RU" dirty="0" smtClean="0"/>
              <a:t>состояние. Это значит - страх и полное недоверие к окру­жающим.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Кокаин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Кокаин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images (7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857232"/>
            <a:ext cx="3500462" cy="2662247"/>
          </a:xfrm>
        </p:spPr>
      </p:pic>
      <p:pic>
        <p:nvPicPr>
          <p:cNvPr id="6" name="Содержимое 5" descr="images (8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57818" y="857232"/>
            <a:ext cx="3537776" cy="2714644"/>
          </a:xfrm>
        </p:spPr>
      </p:pic>
      <p:pic>
        <p:nvPicPr>
          <p:cNvPr id="4098" name="Picture 2" descr="C:\Documents and Settings\Admin\Мои документы\Downloads\images (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3714752"/>
            <a:ext cx="478634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>
            <a:normAutofit/>
          </a:bodyPr>
          <a:lstStyle/>
          <a:p>
            <a:r>
              <a:rPr lang="ru-RU" dirty="0" smtClean="0"/>
              <a:t> «</a:t>
            </a:r>
            <a:r>
              <a:rPr lang="ru-RU" dirty="0" err="1" smtClean="0"/>
              <a:t>Крэк</a:t>
            </a:r>
            <a:r>
              <a:rPr lang="ru-RU" dirty="0" smtClean="0"/>
              <a:t>» доступен даже школьникам, которым невдо­мек, что «</a:t>
            </a:r>
            <a:r>
              <a:rPr lang="ru-RU" dirty="0" err="1" smtClean="0"/>
              <a:t>крэк</a:t>
            </a:r>
            <a:r>
              <a:rPr lang="ru-RU" dirty="0" smtClean="0"/>
              <a:t>» — наркотик с самой максимальной привыкаемостью. Он в десять раз опаснее кокаина. Почему? Потому что проникает в кровь через легкие и достигает мозга в считанные секунды. И все — возникает мгновенная зависи­мость, ты попался! Состояние эйфории продолжается всего 5-20 минут. Затем наступает жуткая депрессия. Следующая доза нужна немедленно, уже через несколько минут.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Крэк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417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История наркомании </vt:lpstr>
      <vt:lpstr>Статистика. </vt:lpstr>
      <vt:lpstr>Да, страшная картина, перед нами наркоманы. </vt:lpstr>
      <vt:lpstr>Героин</vt:lpstr>
      <vt:lpstr>Героин</vt:lpstr>
      <vt:lpstr>Слайд 6</vt:lpstr>
      <vt:lpstr>Кокаин</vt:lpstr>
      <vt:lpstr>Кокаин</vt:lpstr>
      <vt:lpstr>Крэк</vt:lpstr>
      <vt:lpstr>Крэк</vt:lpstr>
      <vt:lpstr>Галлюциногены</vt:lpstr>
      <vt:lpstr>Галлюциногены</vt:lpstr>
      <vt:lpstr>Сумей сказать «нет!»</vt:lpstr>
      <vt:lpstr>Я выбираю жизнь и говорю ей «да»!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22</cp:revision>
  <dcterms:created xsi:type="dcterms:W3CDTF">2012-10-17T17:05:02Z</dcterms:created>
  <dcterms:modified xsi:type="dcterms:W3CDTF">2012-10-17T21:09:03Z</dcterms:modified>
</cp:coreProperties>
</file>